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1.jpeg" ContentType="image/jpeg"/>
  <Override PartName="/ppt/media/image40.jpeg" ContentType="image/jpeg"/>
  <Override PartName="/ppt/media/image38.png" ContentType="image/png"/>
  <Override PartName="/ppt/media/image37.png" ContentType="image/png"/>
  <Override PartName="/ppt/media/image16.jpeg" ContentType="image/jpeg"/>
  <Override PartName="/ppt/media/image11.jpeg" ContentType="image/jpeg"/>
  <Override PartName="/ppt/media/image10.jpeg" ContentType="image/jpeg"/>
  <Override PartName="/ppt/media/image13.jpeg" ContentType="image/jpeg"/>
  <Override PartName="/ppt/media/image15.jpeg" ContentType="image/jpeg"/>
  <Override PartName="/ppt/media/image17.jpeg" ContentType="image/jpeg"/>
  <Override PartName="/ppt/media/image14.png" ContentType="image/png"/>
  <Override PartName="/ppt/media/image9.jpeg" ContentType="image/jpeg"/>
  <Override PartName="/ppt/media/image8.jpeg" ContentType="image/jpeg"/>
  <Override PartName="/ppt/media/image18.png" ContentType="image/png"/>
  <Override PartName="/ppt/media/image45.png" ContentType="image/png"/>
  <Override PartName="/ppt/media/image20.png" ContentType="image/png"/>
  <Override PartName="/ppt/media/image2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2.png" ContentType="image/png"/>
  <Override PartName="/ppt/media/image6.png" ContentType="image/png"/>
  <Override PartName="/ppt/media/image4.png" ContentType="image/png"/>
  <Override PartName="/ppt/media/image42.jpeg" ContentType="image/jpeg"/>
  <Override PartName="/ppt/media/image5.png" ContentType="image/png"/>
  <Override PartName="/ppt/media/image21.jpeg" ContentType="image/jpeg"/>
  <Override PartName="/ppt/media/image22.jpeg" ContentType="image/jpeg"/>
  <Override PartName="/ppt/media/image1.jpeg" ContentType="image/jpeg"/>
  <Override PartName="/ppt/media/image23.jpeg" ContentType="image/jpeg"/>
  <Override PartName="/ppt/media/image3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7.jpeg" ContentType="image/jpeg"/>
  <Override PartName="/ppt/media/image29.jpeg" ContentType="image/jpeg"/>
  <Override PartName="/ppt/media/image39.jpeg" ContentType="image/jpeg"/>
  <Override PartName="/ppt/media/image12.gif" ContentType="image/gif"/>
  <Override PartName="/ppt/media/image33.jpeg" ContentType="image/jpeg"/>
  <Override PartName="/ppt/media/image34.jpeg" ContentType="image/jpeg"/>
  <Override PartName="/ppt/media/image19.png" ContentType="image/png"/>
  <Override PartName="/ppt/media/image35.jpeg" ContentType="image/jpeg"/>
  <Override PartName="/ppt/media/image36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720840"/>
            <a:ext cx="1826280" cy="13464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3657600" y="6720840"/>
            <a:ext cx="1826280" cy="134640"/>
          </a:xfrm>
          <a:prstGeom prst="rect">
            <a:avLst/>
          </a:prstGeom>
          <a:solidFill>
            <a:srgbClr val="d1598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7315200" y="6720840"/>
            <a:ext cx="1826280" cy="13464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5486400" y="6720840"/>
            <a:ext cx="1826280" cy="134640"/>
          </a:xfrm>
          <a:prstGeom prst="rect">
            <a:avLst/>
          </a:prstGeom>
          <a:solidFill>
            <a:srgbClr val="008ea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1828800" y="6720840"/>
            <a:ext cx="1826280" cy="134640"/>
          </a:xfrm>
          <a:prstGeom prst="rect">
            <a:avLst/>
          </a:prstGeom>
          <a:solidFill>
            <a:srgbClr val="32337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2362320" y="838080"/>
            <a:ext cx="4417200" cy="4417200"/>
          </a:xfrm>
          <a:prstGeom prst="ellipse">
            <a:avLst/>
          </a:prstGeom>
          <a:solidFill>
            <a:srgbClr val="ffffff">
              <a:alpha val="86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0" y="6720840"/>
            <a:ext cx="1826280" cy="13464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3657600" y="6720840"/>
            <a:ext cx="1826280" cy="134640"/>
          </a:xfrm>
          <a:prstGeom prst="rect">
            <a:avLst/>
          </a:prstGeom>
          <a:solidFill>
            <a:srgbClr val="d1598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7315200" y="6720840"/>
            <a:ext cx="1826280" cy="13464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5486400" y="6720840"/>
            <a:ext cx="1826280" cy="134640"/>
          </a:xfrm>
          <a:prstGeom prst="rect">
            <a:avLst/>
          </a:prstGeom>
          <a:solidFill>
            <a:srgbClr val="008ea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1828800" y="6720840"/>
            <a:ext cx="1826280" cy="134640"/>
          </a:xfrm>
          <a:prstGeom prst="rect">
            <a:avLst/>
          </a:prstGeom>
          <a:solidFill>
            <a:srgbClr val="32337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" name="Picture 19" descr=""/>
          <p:cNvPicPr/>
          <p:nvPr/>
        </p:nvPicPr>
        <p:blipFill>
          <a:blip r:embed="rId3"/>
          <a:stretch/>
        </p:blipFill>
        <p:spPr>
          <a:xfrm>
            <a:off x="175320" y="5867280"/>
            <a:ext cx="2853720" cy="636120"/>
          </a:xfrm>
          <a:prstGeom prst="rect">
            <a:avLst/>
          </a:prstGeom>
          <a:ln>
            <a:noFill/>
          </a:ln>
        </p:spPr>
      </p:pic>
      <p:sp>
        <p:nvSpPr>
          <p:cNvPr id="12" name="PlaceHolder 1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1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6720840"/>
            <a:ext cx="1826280" cy="13464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2"/>
          <p:cNvSpPr/>
          <p:nvPr/>
        </p:nvSpPr>
        <p:spPr>
          <a:xfrm>
            <a:off x="3657600" y="6720840"/>
            <a:ext cx="1826280" cy="134640"/>
          </a:xfrm>
          <a:prstGeom prst="rect">
            <a:avLst/>
          </a:prstGeom>
          <a:solidFill>
            <a:srgbClr val="d1598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3"/>
          <p:cNvSpPr/>
          <p:nvPr/>
        </p:nvSpPr>
        <p:spPr>
          <a:xfrm>
            <a:off x="7315200" y="6720840"/>
            <a:ext cx="1826280" cy="13464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4"/>
          <p:cNvSpPr/>
          <p:nvPr/>
        </p:nvSpPr>
        <p:spPr>
          <a:xfrm>
            <a:off x="5486400" y="6720840"/>
            <a:ext cx="1826280" cy="134640"/>
          </a:xfrm>
          <a:prstGeom prst="rect">
            <a:avLst/>
          </a:prstGeom>
          <a:solidFill>
            <a:srgbClr val="008ea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5"/>
          <p:cNvSpPr/>
          <p:nvPr/>
        </p:nvSpPr>
        <p:spPr>
          <a:xfrm>
            <a:off x="1828800" y="6720840"/>
            <a:ext cx="1826280" cy="134640"/>
          </a:xfrm>
          <a:prstGeom prst="rect">
            <a:avLst/>
          </a:prstGeom>
          <a:solidFill>
            <a:srgbClr val="32337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6"/>
          <p:cNvSpPr/>
          <p:nvPr/>
        </p:nvSpPr>
        <p:spPr>
          <a:xfrm>
            <a:off x="0" y="6720840"/>
            <a:ext cx="1826280" cy="13464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7"/>
          <p:cNvSpPr/>
          <p:nvPr/>
        </p:nvSpPr>
        <p:spPr>
          <a:xfrm>
            <a:off x="3657600" y="6720840"/>
            <a:ext cx="1826280" cy="134640"/>
          </a:xfrm>
          <a:prstGeom prst="rect">
            <a:avLst/>
          </a:prstGeom>
          <a:solidFill>
            <a:srgbClr val="d1598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8"/>
          <p:cNvSpPr/>
          <p:nvPr/>
        </p:nvSpPr>
        <p:spPr>
          <a:xfrm>
            <a:off x="7315200" y="6720840"/>
            <a:ext cx="1826280" cy="13464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9"/>
          <p:cNvSpPr/>
          <p:nvPr/>
        </p:nvSpPr>
        <p:spPr>
          <a:xfrm>
            <a:off x="5486400" y="6720840"/>
            <a:ext cx="1826280" cy="134640"/>
          </a:xfrm>
          <a:prstGeom prst="rect">
            <a:avLst/>
          </a:prstGeom>
          <a:solidFill>
            <a:srgbClr val="008ea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10"/>
          <p:cNvSpPr/>
          <p:nvPr/>
        </p:nvSpPr>
        <p:spPr>
          <a:xfrm>
            <a:off x="1828800" y="6720840"/>
            <a:ext cx="1826280" cy="134640"/>
          </a:xfrm>
          <a:prstGeom prst="rect">
            <a:avLst/>
          </a:prstGeom>
          <a:solidFill>
            <a:srgbClr val="32337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6720840"/>
            <a:ext cx="1826280" cy="13464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3657600" y="6720840"/>
            <a:ext cx="1826280" cy="134640"/>
          </a:xfrm>
          <a:prstGeom prst="rect">
            <a:avLst/>
          </a:prstGeom>
          <a:solidFill>
            <a:srgbClr val="d1598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3"/>
          <p:cNvSpPr/>
          <p:nvPr/>
        </p:nvSpPr>
        <p:spPr>
          <a:xfrm>
            <a:off x="7315200" y="6720840"/>
            <a:ext cx="1826280" cy="13464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>
            <a:off x="5486400" y="6720840"/>
            <a:ext cx="1826280" cy="134640"/>
          </a:xfrm>
          <a:prstGeom prst="rect">
            <a:avLst/>
          </a:prstGeom>
          <a:solidFill>
            <a:srgbClr val="008ea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5"/>
          <p:cNvSpPr/>
          <p:nvPr/>
        </p:nvSpPr>
        <p:spPr>
          <a:xfrm>
            <a:off x="1828800" y="6720840"/>
            <a:ext cx="1826280" cy="134640"/>
          </a:xfrm>
          <a:prstGeom prst="rect">
            <a:avLst/>
          </a:prstGeom>
          <a:solidFill>
            <a:srgbClr val="32337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6"/>
          <p:cNvSpPr/>
          <p:nvPr/>
        </p:nvSpPr>
        <p:spPr>
          <a:xfrm flipH="1">
            <a:off x="-3600" y="0"/>
            <a:ext cx="9141480" cy="6741720"/>
          </a:xfrm>
          <a:prstGeom prst="rtTriangle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7"/>
          <p:cNvSpPr/>
          <p:nvPr/>
        </p:nvSpPr>
        <p:spPr>
          <a:xfrm>
            <a:off x="0" y="6720840"/>
            <a:ext cx="1826280" cy="13464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8"/>
          <p:cNvSpPr/>
          <p:nvPr/>
        </p:nvSpPr>
        <p:spPr>
          <a:xfrm>
            <a:off x="3657600" y="6720840"/>
            <a:ext cx="1826280" cy="134640"/>
          </a:xfrm>
          <a:prstGeom prst="rect">
            <a:avLst/>
          </a:prstGeom>
          <a:solidFill>
            <a:srgbClr val="d1598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9"/>
          <p:cNvSpPr/>
          <p:nvPr/>
        </p:nvSpPr>
        <p:spPr>
          <a:xfrm>
            <a:off x="7315200" y="6720840"/>
            <a:ext cx="1826280" cy="13464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0"/>
          <p:cNvSpPr/>
          <p:nvPr/>
        </p:nvSpPr>
        <p:spPr>
          <a:xfrm>
            <a:off x="5486400" y="6720840"/>
            <a:ext cx="1826280" cy="134640"/>
          </a:xfrm>
          <a:prstGeom prst="rect">
            <a:avLst/>
          </a:prstGeom>
          <a:solidFill>
            <a:srgbClr val="008ea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1"/>
          <p:cNvSpPr/>
          <p:nvPr/>
        </p:nvSpPr>
        <p:spPr>
          <a:xfrm>
            <a:off x="1828800" y="6720840"/>
            <a:ext cx="1826280" cy="134640"/>
          </a:xfrm>
          <a:prstGeom prst="rect">
            <a:avLst/>
          </a:prstGeom>
          <a:solidFill>
            <a:srgbClr val="32337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PlaceHolder 1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PlaceHolder 1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gif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392560" y="2022120"/>
            <a:ext cx="4417200" cy="14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555555"/>
                </a:solidFill>
                <a:latin typeface="Calibri"/>
                <a:ea typeface="DejaVu Sans"/>
              </a:rPr>
              <a:t>CES EMR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555555"/>
                </a:solidFill>
                <a:latin typeface="Calibri"/>
                <a:ea typeface="DejaVu Sans"/>
              </a:rPr>
              <a:t>Instalación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2362320" y="4023360"/>
            <a:ext cx="4417200" cy="12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US" sz="2400" spc="-1" strike="noStrike">
                <a:solidFill>
                  <a:srgbClr val="555555"/>
                </a:solidFill>
                <a:latin typeface="Calibri"/>
                <a:ea typeface="DejaVu Sans"/>
              </a:rPr>
              <a:t>4 Aug, 2019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43600" y="3876480"/>
            <a:ext cx="683280" cy="683280"/>
          </a:xfrm>
          <a:prstGeom prst="ellipse">
            <a:avLst/>
          </a:prstGeom>
          <a:solidFill>
            <a:srgbClr val="d1598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543600" y="3108960"/>
            <a:ext cx="683280" cy="683280"/>
          </a:xfrm>
          <a:prstGeom prst="ellipse">
            <a:avLst/>
          </a:prstGeom>
          <a:solidFill>
            <a:srgbClr val="008ea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543600" y="2327760"/>
            <a:ext cx="683280" cy="683280"/>
          </a:xfrm>
          <a:prstGeom prst="ellipse">
            <a:avLst/>
          </a:prstGeom>
          <a:solidFill>
            <a:srgbClr val="32337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533520" y="1554480"/>
            <a:ext cx="683280" cy="683280"/>
          </a:xfrm>
          <a:prstGeom prst="ellipse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5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6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7"/>
          <p:cNvSpPr/>
          <p:nvPr/>
        </p:nvSpPr>
        <p:spPr>
          <a:xfrm>
            <a:off x="686880" y="1373040"/>
            <a:ext cx="7815600" cy="47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743040" indent="-740520">
              <a:lnSpc>
                <a:spcPct val="170000"/>
              </a:lnSpc>
              <a:spcBef>
                <a:spcPts val="641"/>
              </a:spcBef>
              <a:buClr>
                <a:srgbClr val="ffffff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555555"/>
                </a:solidFill>
                <a:latin typeface="Arial"/>
                <a:ea typeface="DejaVu Sans"/>
              </a:rPr>
              <a:t>Instalar equipos</a:t>
            </a:r>
            <a:endParaRPr b="0" lang="en-US" sz="2600" spc="-1" strike="noStrike">
              <a:latin typeface="Arial"/>
            </a:endParaRPr>
          </a:p>
          <a:p>
            <a:pPr marL="743040" indent="-740520">
              <a:lnSpc>
                <a:spcPct val="170000"/>
              </a:lnSpc>
              <a:spcBef>
                <a:spcPts val="641"/>
              </a:spcBef>
              <a:buClr>
                <a:srgbClr val="ffffff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555555"/>
                </a:solidFill>
                <a:latin typeface="Arial"/>
                <a:ea typeface="DejaVu Sans"/>
              </a:rPr>
              <a:t>Iniciar sesión</a:t>
            </a:r>
            <a:endParaRPr b="0" lang="en-US" sz="2600" spc="-1" strike="noStrike">
              <a:latin typeface="Arial"/>
            </a:endParaRPr>
          </a:p>
          <a:p>
            <a:pPr marL="743040" indent="-740520">
              <a:lnSpc>
                <a:spcPct val="170000"/>
              </a:lnSpc>
              <a:spcBef>
                <a:spcPts val="641"/>
              </a:spcBef>
              <a:buClr>
                <a:srgbClr val="ffffff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555555"/>
                </a:solidFill>
                <a:latin typeface="Arial"/>
                <a:ea typeface="DejaVu Sans"/>
              </a:rPr>
              <a:t>Preparar la red</a:t>
            </a:r>
            <a:endParaRPr b="0" lang="en-US" sz="2600" spc="-1" strike="noStrike">
              <a:latin typeface="Arial"/>
            </a:endParaRPr>
          </a:p>
          <a:p>
            <a:pPr marL="743040" indent="-740520">
              <a:lnSpc>
                <a:spcPct val="170000"/>
              </a:lnSpc>
              <a:spcBef>
                <a:spcPts val="641"/>
              </a:spcBef>
              <a:buClr>
                <a:srgbClr val="ffffff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555555"/>
                </a:solidFill>
                <a:latin typeface="Arial"/>
                <a:ea typeface="DejaVu Sans"/>
              </a:rPr>
              <a:t>Conectar de tu computadora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70000"/>
              </a:lnSpc>
              <a:spcBef>
                <a:spcPts val="641"/>
              </a:spcBef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INSTALACIÓN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INSTALAR EQUIPO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1280160" y="2103120"/>
            <a:ext cx="7040880" cy="14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Enchufar el router (si aún no está enchufado)</a:t>
            </a:r>
            <a:endParaRPr b="0" lang="en-US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Enchufar el servidor</a:t>
            </a:r>
            <a:endParaRPr b="0" lang="en-US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Cerrar el servidor al escritorio con el candado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INICIAR SESIÓN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822960" y="1423080"/>
            <a:ext cx="6582240" cy="351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spcBef>
                <a:spcPts val="979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Incender el servidor</a:t>
            </a:r>
            <a:endParaRPr b="0" lang="en-US" sz="2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979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Entrar la contraseña para descifrar el disco duro</a:t>
            </a:r>
            <a:endParaRPr b="0" lang="en-US" sz="2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979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Iniciar sesión como “doc”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rcRect l="5765" t="22665" r="0" b="42083"/>
          <a:stretch/>
        </p:blipFill>
        <p:spPr>
          <a:xfrm>
            <a:off x="1645920" y="1877400"/>
            <a:ext cx="2101680" cy="104724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rcRect l="32907" t="0" r="0" b="0"/>
          <a:stretch/>
        </p:blipFill>
        <p:spPr>
          <a:xfrm rot="5359800">
            <a:off x="1814760" y="3322080"/>
            <a:ext cx="1172160" cy="131040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1692720" y="4972680"/>
            <a:ext cx="2146320" cy="160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(VER EL CES EMR)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313560" y="1459080"/>
            <a:ext cx="8463240" cy="4757400"/>
          </a:xfrm>
          <a:prstGeom prst="rect">
            <a:avLst/>
          </a:prstGeom>
          <a:ln>
            <a:noFill/>
          </a:ln>
        </p:spPr>
      </p:pic>
      <p:sp>
        <p:nvSpPr>
          <p:cNvPr id="212" name="Line 4"/>
          <p:cNvSpPr/>
          <p:nvPr/>
        </p:nvSpPr>
        <p:spPr>
          <a:xfrm flipH="1">
            <a:off x="822960" y="2560320"/>
            <a:ext cx="1005840" cy="360"/>
          </a:xfrm>
          <a:prstGeom prst="line">
            <a:avLst/>
          </a:prstGeom>
          <a:ln w="381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(VER EL CES EMR)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366120" y="1448640"/>
            <a:ext cx="8319240" cy="4676400"/>
          </a:xfrm>
          <a:prstGeom prst="rect">
            <a:avLst/>
          </a:prstGeom>
          <a:ln>
            <a:noFill/>
          </a:ln>
        </p:spPr>
      </p:pic>
      <p:sp>
        <p:nvSpPr>
          <p:cNvPr id="217" name="Line 4"/>
          <p:cNvSpPr/>
          <p:nvPr/>
        </p:nvSpPr>
        <p:spPr>
          <a:xfrm flipV="1">
            <a:off x="1920240" y="2286000"/>
            <a:ext cx="360" cy="640080"/>
          </a:xfrm>
          <a:prstGeom prst="line">
            <a:avLst/>
          </a:prstGeom>
          <a:ln w="381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(VER EL CES EMR)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731520" y="1557000"/>
            <a:ext cx="7638840" cy="429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2103120" y="2090520"/>
            <a:ext cx="4936320" cy="174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Seguir los instruciones.</a:t>
            </a:r>
            <a:endParaRPr b="0" lang="en-US" sz="3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Mantente confiado.</a:t>
            </a:r>
            <a:endParaRPr b="0" lang="en-US" sz="3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Sí te puedes!!!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3108960" y="5486400"/>
            <a:ext cx="29116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Conectar a la red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457200" y="2229120"/>
            <a:ext cx="4651920" cy="225000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5852160" y="1554480"/>
            <a:ext cx="2589480" cy="345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1005840" y="5609160"/>
            <a:ext cx="6880320" cy="12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Despues que conectes, en este misma menu hacer clic en “Editar las conexiones”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2926080" y="1249560"/>
            <a:ext cx="3107520" cy="414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rcRect l="3002" t="10867" r="8337" b="5376"/>
          <a:stretch/>
        </p:blipFill>
        <p:spPr>
          <a:xfrm>
            <a:off x="2834640" y="2030040"/>
            <a:ext cx="4936320" cy="345492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182880" y="1188720"/>
            <a:ext cx="1918800" cy="255888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1828800" y="5879160"/>
            <a:ext cx="561528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Selecionar la red a que estás conectado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822960" y="1295280"/>
            <a:ext cx="7422840" cy="473796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HISTORIA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3931920" y="5787720"/>
            <a:ext cx="117900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Editar”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rcRect l="3844" t="10383" r="7614" b="6823"/>
          <a:stretch/>
        </p:blipFill>
        <p:spPr>
          <a:xfrm>
            <a:off x="1737360" y="1371600"/>
            <a:ext cx="5805360" cy="402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1737360" y="5212080"/>
            <a:ext cx="7442640" cy="14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Hacer clic en “Ajustes de IPv4.”</a:t>
            </a:r>
            <a:endParaRPr b="0" lang="en-US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Seleccionar “Manual” por “Método.”</a:t>
            </a:r>
            <a:endParaRPr b="0" lang="en-US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Hacer clic en “Añadir.”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rcRect l="4896" t="3999" r="5324" b="4004"/>
          <a:stretch/>
        </p:blipFill>
        <p:spPr>
          <a:xfrm>
            <a:off x="365760" y="1554480"/>
            <a:ext cx="4153320" cy="347328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rcRect l="1291" t="433" r="1477" b="1815"/>
          <a:stretch/>
        </p:blipFill>
        <p:spPr>
          <a:xfrm>
            <a:off x="4937760" y="1645920"/>
            <a:ext cx="4021920" cy="329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712440" y="2713680"/>
            <a:ext cx="78814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Ahora tenemos que buscar el información de red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2157120" y="4937760"/>
            <a:ext cx="7442640" cy="14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Empujar el buton de Windows</a:t>
            </a:r>
            <a:endParaRPr b="0" lang="en-US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Escribir “terminal”</a:t>
            </a:r>
            <a:endParaRPr b="0" lang="en-US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Hacer clic en “Terminal”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rcRect l="0" t="17323" r="0" b="13329"/>
          <a:stretch/>
        </p:blipFill>
        <p:spPr>
          <a:xfrm>
            <a:off x="598680" y="1645920"/>
            <a:ext cx="2966040" cy="274176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4041000" y="1737360"/>
            <a:ext cx="4552920" cy="255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2522880" y="4572000"/>
            <a:ext cx="7442640" cy="16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Escribir “ifconfig”</a:t>
            </a:r>
            <a:endParaRPr b="0" lang="en-US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Empujar el buton Enter</a:t>
            </a:r>
            <a:endParaRPr b="0" lang="en-US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 llores</a:t>
            </a:r>
            <a:endParaRPr b="0" lang="en-US" sz="24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Sí te puedes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182880" y="1386360"/>
            <a:ext cx="4233600" cy="256608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4484160" y="1386360"/>
            <a:ext cx="4385520" cy="263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572400" y="2103120"/>
            <a:ext cx="8112960" cy="1461600"/>
          </a:xfrm>
          <a:prstGeom prst="rect">
            <a:avLst/>
          </a:prstGeom>
          <a:ln>
            <a:noFill/>
          </a:ln>
        </p:spPr>
      </p:pic>
      <p:sp>
        <p:nvSpPr>
          <p:cNvPr id="274" name="CustomShape 4"/>
          <p:cNvSpPr/>
          <p:nvPr/>
        </p:nvSpPr>
        <p:spPr>
          <a:xfrm>
            <a:off x="2560320" y="4599000"/>
            <a:ext cx="383976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Aquí es el parte importante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822960" y="3108960"/>
            <a:ext cx="7588080" cy="31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Mira este numero. Tiene quatro partes.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Escribir el tercer parte con lapíz en el espacio correspondiente en la cinta abajo de tu servidor.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548640" y="1371600"/>
            <a:ext cx="8045280" cy="144936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2"/>
          <a:srcRect l="41857" t="0" r="33130" b="0"/>
          <a:stretch/>
        </p:blipFill>
        <p:spPr>
          <a:xfrm rot="5359800">
            <a:off x="3532320" y="3240000"/>
            <a:ext cx="1564560" cy="469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1097280" y="2286000"/>
            <a:ext cx="75880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Este numero será la dirección de tu servidor. Lo entramos en la pantalla de configuración de red.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rcRect l="41857" t="0" r="33130" b="0"/>
          <a:stretch/>
        </p:blipFill>
        <p:spPr>
          <a:xfrm rot="5359200">
            <a:off x="4240080" y="351720"/>
            <a:ext cx="848160" cy="254880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rcRect l="6000" t="23500" r="51979" b="14240"/>
          <a:stretch/>
        </p:blipFill>
        <p:spPr>
          <a:xfrm>
            <a:off x="2743560" y="3384000"/>
            <a:ext cx="3838680" cy="319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1097280" y="2377440"/>
            <a:ext cx="75880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Este numero es la Puerta de enlace. Copiarlo a la caja de texto indicado abajo. Dejar “Máscara de red” a su defaulto, 24.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rcRect l="6000" t="23500" r="51979" b="14240"/>
          <a:stretch/>
        </p:blipFill>
        <p:spPr>
          <a:xfrm>
            <a:off x="2743560" y="3384000"/>
            <a:ext cx="3838680" cy="319824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1743120" y="1188720"/>
            <a:ext cx="5387760" cy="97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3017520" y="5212080"/>
            <a:ext cx="3198960" cy="73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Reiniciar el servidor.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375840" y="1828800"/>
            <a:ext cx="3967560" cy="19188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rcRect l="0" t="0" r="29166" b="3081"/>
          <a:stretch/>
        </p:blipFill>
        <p:spPr>
          <a:xfrm rot="5400000">
            <a:off x="5076360" y="1325520"/>
            <a:ext cx="3472560" cy="356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HISTORIA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548640" y="1280160"/>
            <a:ext cx="8044920" cy="502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822960" y="3017520"/>
            <a:ext cx="768204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Espere unos minutos para que el sistema se inicialize...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PREPARAR LA 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1005840" y="2560320"/>
            <a:ext cx="7405200" cy="33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Tan pronto como puedes acceder a CES EMR (en Chromium) otra vez, podemos pruebar nuestro configuración de red.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CONECTAR TU COMPU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1005840" y="2560320"/>
            <a:ext cx="7405200" cy="33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Conectar tu propio computadora a la misma red. Abrir Chrome.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4"/>
          <p:cNvSpPr/>
          <p:nvPr/>
        </p:nvSpPr>
        <p:spPr>
          <a:xfrm>
            <a:off x="1005840" y="1645920"/>
            <a:ext cx="7405200" cy="33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 la barra de direcciones, escribir: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la dirección de tu servidor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seguido 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15" name="CustomShape 5"/>
          <p:cNvSpPr/>
          <p:nvPr/>
        </p:nvSpPr>
        <p:spPr>
          <a:xfrm>
            <a:off x="3200400" y="3017520"/>
            <a:ext cx="295308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:8080/openmrs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rcRect l="45401" t="-51" r="36143" b="1533"/>
          <a:stretch/>
        </p:blipFill>
        <p:spPr>
          <a:xfrm rot="5359800">
            <a:off x="6381360" y="969120"/>
            <a:ext cx="771120" cy="3098520"/>
          </a:xfrm>
          <a:prstGeom prst="rect">
            <a:avLst/>
          </a:prstGeom>
          <a:ln>
            <a:noFill/>
          </a:ln>
        </p:spPr>
      </p:pic>
      <p:sp>
        <p:nvSpPr>
          <p:cNvPr id="317" name="CustomShape 6"/>
          <p:cNvSpPr/>
          <p:nvPr/>
        </p:nvSpPr>
        <p:spPr>
          <a:xfrm>
            <a:off x="1737360" y="4023360"/>
            <a:ext cx="13953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Por ejemplo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1371600" y="4480560"/>
            <a:ext cx="6078960" cy="2101680"/>
          </a:xfrm>
          <a:prstGeom prst="rect">
            <a:avLst/>
          </a:prstGeom>
          <a:ln>
            <a:noFill/>
          </a:ln>
        </p:spPr>
      </p:pic>
      <p:sp>
        <p:nvSpPr>
          <p:cNvPr id="319" name="CustomShape 7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CONECTAR TU COMPU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4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5"/>
          <p:cNvSpPr/>
          <p:nvPr/>
        </p:nvSpPr>
        <p:spPr>
          <a:xfrm>
            <a:off x="1645920" y="1665360"/>
            <a:ext cx="58881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 esta configurado correctamente, debes ver CES EMR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731520" y="2377440"/>
            <a:ext cx="7770600" cy="3722760"/>
          </a:xfrm>
          <a:prstGeom prst="rect">
            <a:avLst/>
          </a:prstGeom>
          <a:ln>
            <a:noFill/>
          </a:ln>
        </p:spPr>
      </p:pic>
      <p:sp>
        <p:nvSpPr>
          <p:cNvPr id="326" name="CustomShape 6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CONECTAR TU COMPU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4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5"/>
          <p:cNvSpPr/>
          <p:nvPr/>
        </p:nvSpPr>
        <p:spPr>
          <a:xfrm>
            <a:off x="640080" y="1482480"/>
            <a:ext cx="8000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Marca esta pagina para que nunca tienes que recordar este maldito dirección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365760" y="2468880"/>
            <a:ext cx="8561520" cy="2741760"/>
          </a:xfrm>
          <a:prstGeom prst="rect">
            <a:avLst/>
          </a:prstGeom>
          <a:ln>
            <a:noFill/>
          </a:ln>
        </p:spPr>
      </p:pic>
      <p:sp>
        <p:nvSpPr>
          <p:cNvPr id="333" name="CustomShape 6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CONECTAR TU COMPU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4"/>
          <p:cNvSpPr/>
          <p:nvPr/>
        </p:nvSpPr>
        <p:spPr>
          <a:xfrm>
            <a:off x="4068720" y="3128760"/>
            <a:ext cx="8000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Ya!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CustomShape 5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CONECTAR TU COMPU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3566160" y="3840480"/>
            <a:ext cx="5331600" cy="29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100000"/>
              </a:lnSpc>
            </a:pPr>
            <a:r>
              <a:rPr b="0" lang="en-US" sz="4000" spc="-1" strike="noStrike">
                <a:solidFill>
                  <a:srgbClr val="323372"/>
                </a:solidFill>
                <a:latin typeface="Calibri"/>
                <a:ea typeface="DejaVu Sans"/>
              </a:rPr>
              <a:t> </a:t>
            </a:r>
            <a:r>
              <a:rPr b="0" lang="en-US" sz="4800" spc="-1" strike="noStrike">
                <a:solidFill>
                  <a:srgbClr val="323372"/>
                </a:solidFill>
                <a:latin typeface="Calibri"/>
                <a:ea typeface="DejaVu Sans"/>
              </a:rPr>
              <a:t>“</a:t>
            </a:r>
            <a:r>
              <a:rPr b="0" lang="en-US" sz="4800" spc="-1" strike="noStrike">
                <a:solidFill>
                  <a:srgbClr val="323372"/>
                </a:solidFill>
                <a:latin typeface="Calibri"/>
                <a:ea typeface="DejaVu Sans"/>
              </a:rPr>
              <a:t>Cuida bien</a:t>
            </a:r>
            <a:endParaRPr b="0" lang="en-US" sz="4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4800" spc="-1" strike="noStrike">
                <a:solidFill>
                  <a:srgbClr val="323372"/>
                </a:solidFill>
                <a:latin typeface="Calibri"/>
                <a:ea typeface="DejaVu Sans"/>
              </a:rPr>
              <a:t>los servidores güey.</a:t>
            </a:r>
            <a:endParaRPr b="0" lang="en-US" sz="4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4800" spc="-1" strike="noStrike">
                <a:solidFill>
                  <a:srgbClr val="323372"/>
                </a:solidFill>
                <a:latin typeface="Calibri"/>
                <a:ea typeface="DejaVu Sans"/>
              </a:rPr>
              <a:t>Son cositas buenas.”</a:t>
            </a:r>
            <a:br/>
            <a:r>
              <a:rPr b="0" lang="en-US" sz="4800" spc="-1" strike="noStrike">
                <a:solidFill>
                  <a:srgbClr val="323372"/>
                </a:solidFill>
                <a:latin typeface="Calibri"/>
                <a:ea typeface="DejaVu Sans"/>
              </a:rPr>
              <a:t> –Paul Farmer</a:t>
            </a:r>
            <a:br/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EL FUTURO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554480" y="1191240"/>
            <a:ext cx="5667480" cy="521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ELENCO DE PERSONAJES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871560" y="1280160"/>
            <a:ext cx="7081920" cy="4113000"/>
          </a:xfrm>
          <a:prstGeom prst="rect">
            <a:avLst/>
          </a:prstGeom>
          <a:ln>
            <a:noFill/>
          </a:ln>
        </p:spPr>
      </p:pic>
      <p:sp>
        <p:nvSpPr>
          <p:cNvPr id="165" name="CustomShape 4"/>
          <p:cNvSpPr/>
          <p:nvPr/>
        </p:nvSpPr>
        <p:spPr>
          <a:xfrm>
            <a:off x="3501360" y="5669280"/>
            <a:ext cx="253368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El Servidor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ELENCO DE PERSONAJES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3501360" y="5669280"/>
            <a:ext cx="225936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El Router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457200" y="1139040"/>
            <a:ext cx="3888360" cy="388836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rcRect l="0" t="71052" r="0" b="0"/>
          <a:stretch/>
        </p:blipFill>
        <p:spPr>
          <a:xfrm>
            <a:off x="4485240" y="3971160"/>
            <a:ext cx="4291200" cy="123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ELENCO DE PERSONAJES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2651760" y="5671800"/>
            <a:ext cx="402336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Candado de Laptop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286000" y="990000"/>
            <a:ext cx="4586040" cy="458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ELENCO DE PERSONAJES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3813840" y="5671800"/>
            <a:ext cx="167256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Ubuntu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2964600" y="1867320"/>
            <a:ext cx="3068640" cy="306864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7132320" y="2560320"/>
            <a:ext cx="1335960" cy="173556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rcRect l="22889" t="0" r="23749" b="0"/>
          <a:stretch/>
        </p:blipFill>
        <p:spPr>
          <a:xfrm>
            <a:off x="585000" y="2818800"/>
            <a:ext cx="1516320" cy="13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-31320" y="304920"/>
            <a:ext cx="5210280" cy="683280"/>
          </a:xfrm>
          <a:prstGeom prst="rect">
            <a:avLst/>
          </a:prstGeom>
          <a:solidFill>
            <a:srgbClr val="55555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5181480" y="304920"/>
            <a:ext cx="149760" cy="683280"/>
          </a:xfrm>
          <a:prstGeom prst="rect">
            <a:avLst/>
          </a:prstGeom>
          <a:solidFill>
            <a:srgbClr val="f8971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>
            <a:off x="0" y="274680"/>
            <a:ext cx="510300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ELENCO DE PERSONAJES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3474720" y="5671800"/>
            <a:ext cx="274320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OpenMRS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339560" y="2415600"/>
            <a:ext cx="6431040" cy="160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CES  Template</Template>
  <TotalTime>268</TotalTime>
  <Application>LibreOffice/6.0.7.3$Linux_X86_64 LibreOffice_project/00m0$Build-3</Application>
  <Company>Windows User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2015-09-25T17:58:13Z</dcterms:created>
  <dc:creator>Aaron</dc:creator>
  <dc:description/>
  <dc:language>en-US</dc:language>
  <cp:lastModifiedBy/>
  <dcterms:modified xsi:type="dcterms:W3CDTF">2019-08-05T22:17:39Z</dcterms:modified>
  <cp:revision>34</cp:revision>
  <dc:subject/>
  <dc:title>TITULO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Windows User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8</vt:i4>
  </property>
</Properties>
</file>